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44889a60d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444889a60d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44889a60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444889a60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44889a60d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444889a60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44889a6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1444889a6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44889a60d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1444889a60d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44889a60d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444889a60d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44889a60d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444889a60d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44889a60d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444889a60d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44889a60d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1444889a60d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38199" y="-811212"/>
            <a:ext cx="10506600" cy="2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/>
              <a:t>Airport Database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400924" y="2714624"/>
            <a:ext cx="39468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ENTITY – RELATIONSHIP MODEL</a:t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41248" y="2426166"/>
            <a:ext cx="10506600" cy="18300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 rot="5400000">
            <a:off x="9346854" y="443847"/>
            <a:ext cx="54900" cy="394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242" y="4025000"/>
            <a:ext cx="4644250" cy="283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4492" y="4025000"/>
            <a:ext cx="3779791" cy="283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000" y="4016056"/>
            <a:ext cx="3779794" cy="28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734568" y="-40732"/>
            <a:ext cx="10506456" cy="191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6000"/>
              <a:t>Deployment Files</a:t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/>
          <p:nvPr/>
        </p:nvSpPr>
        <p:spPr>
          <a:xfrm rot="10800000" flipH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 txBox="1">
            <a:spLocks noGrp="1"/>
          </p:cNvSpPr>
          <p:nvPr>
            <p:ph type="body" idx="1"/>
          </p:nvPr>
        </p:nvSpPr>
        <p:spPr>
          <a:xfrm>
            <a:off x="865948" y="3383694"/>
            <a:ext cx="10509600" cy="29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/>
              <a:t>DB and Table Creation File</a:t>
            </a:r>
            <a:endParaRPr dirty="0"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 dirty="0"/>
              <a:t>SQL Queries File</a:t>
            </a:r>
            <a:endParaRPr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456BDAF-147C-4C99-95AD-DA313BD757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59720"/>
              </p:ext>
            </p:extLst>
          </p:nvPr>
        </p:nvGraphicFramePr>
        <p:xfrm>
          <a:off x="1853967" y="3934710"/>
          <a:ext cx="1308683" cy="67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Packager Shell Object" showAsIcon="1" r:id="rId4" imgW="1083600" imgH="481320" progId="Package">
                  <p:embed/>
                </p:oleObj>
              </mc:Choice>
              <mc:Fallback>
                <p:oleObj name="Packager Shell Object" showAsIcon="1" r:id="rId4" imgW="108360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53967" y="3934710"/>
                        <a:ext cx="1308683" cy="67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2CEBF6B-B2F8-41BA-87ED-6FC49F63B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933921"/>
              </p:ext>
            </p:extLst>
          </p:nvPr>
        </p:nvGraphicFramePr>
        <p:xfrm>
          <a:off x="1868487" y="5572125"/>
          <a:ext cx="1428385" cy="577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ackager Shell Object" showAsIcon="1" r:id="rId6" imgW="1280520" imgH="481320" progId="Package">
                  <p:embed/>
                </p:oleObj>
              </mc:Choice>
              <mc:Fallback>
                <p:oleObj name="Packager Shell Object" showAsIcon="1" r:id="rId6" imgW="128052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8487" y="5572125"/>
                        <a:ext cx="1428385" cy="577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Queries Screenshots</a:t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638875" y="121956"/>
            <a:ext cx="35718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1</a:t>
            </a:r>
            <a:endParaRPr sz="5500"/>
          </a:p>
        </p:txBody>
      </p:sp>
      <p:sp>
        <p:nvSpPr>
          <p:cNvPr id="219" name="Google Shape;219;p26"/>
          <p:cNvSpPr/>
          <p:nvPr/>
        </p:nvSpPr>
        <p:spPr>
          <a:xfrm>
            <a:off x="643278" y="15898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6" descr="Graphical user interface, text, application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20500" y="3142600"/>
            <a:ext cx="8343649" cy="3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975300" y="2260200"/>
            <a:ext cx="978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Find out count of flight bookings with an amount greater than 5000.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2</a:t>
            </a:r>
            <a:endParaRPr sz="2100"/>
          </a:p>
        </p:txBody>
      </p:sp>
      <p:sp>
        <p:nvSpPr>
          <p:cNvPr id="228" name="Google Shape;228;p27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975300" y="1879200"/>
            <a:ext cx="978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Find out the number of bookings from each airport.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5650" y="2740100"/>
            <a:ext cx="7214599" cy="3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3</a:t>
            </a:r>
            <a:endParaRPr sz="2100"/>
          </a:p>
        </p:txBody>
      </p:sp>
      <p:sp>
        <p:nvSpPr>
          <p:cNvPr id="237" name="Google Shape;237;p28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975300" y="1803000"/>
            <a:ext cx="106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Find out the tickets with their class.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300" y="2709150"/>
            <a:ext cx="7214600" cy="39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4</a:t>
            </a:r>
            <a:endParaRPr sz="2100"/>
          </a:p>
        </p:txBody>
      </p:sp>
      <p:sp>
        <p:nvSpPr>
          <p:cNvPr id="246" name="Google Shape;246;p29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975300" y="2029363"/>
            <a:ext cx="106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Analysis of Ticket prices with Booking Status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5300" y="3096175"/>
            <a:ext cx="8003700" cy="3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5</a:t>
            </a:r>
            <a:endParaRPr sz="2100"/>
          </a:p>
        </p:txBody>
      </p:sp>
      <p:sp>
        <p:nvSpPr>
          <p:cNvPr id="255" name="Google Shape;255;p30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975300" y="2029363"/>
            <a:ext cx="106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Get the list of Confirmed Passengers and their travel plan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9412"/>
          <a:stretch/>
        </p:blipFill>
        <p:spPr>
          <a:xfrm>
            <a:off x="975300" y="2892500"/>
            <a:ext cx="8003700" cy="35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6</a:t>
            </a:r>
            <a:endParaRPr sz="2100"/>
          </a:p>
        </p:txBody>
      </p:sp>
      <p:sp>
        <p:nvSpPr>
          <p:cNvPr id="264" name="Google Shape;264;p31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959825" y="2184255"/>
            <a:ext cx="31581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Get the list of employees with their managers and designation as a derived attribute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t="5015"/>
          <a:stretch/>
        </p:blipFill>
        <p:spPr>
          <a:xfrm>
            <a:off x="4210675" y="1997025"/>
            <a:ext cx="7566677" cy="463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- RDWH Project - Group 1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838200" y="2157984"/>
            <a:ext cx="10515600" cy="4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Participants: </a:t>
            </a:r>
            <a:endParaRPr dirty="0"/>
          </a:p>
          <a:p>
            <a:pPr marL="0" lvl="0" indent="152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endParaRPr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Amol </a:t>
            </a:r>
            <a:r>
              <a:rPr lang="en-US" sz="2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Nikam</a:t>
            </a: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H22002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Anoushka Rao - H22004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Sidharth Khurana - H22016</a:t>
            </a:r>
            <a:endParaRPr dirty="0"/>
          </a:p>
          <a:p>
            <a:pPr marL="0" lvl="0" indent="152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endParaRPr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Faculty: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Prof. Saurabh Sinha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>
            <a:spLocks noGrp="1"/>
          </p:cNvSpPr>
          <p:nvPr>
            <p:ph type="title"/>
          </p:nvPr>
        </p:nvSpPr>
        <p:spPr>
          <a:xfrm>
            <a:off x="638875" y="2977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7</a:t>
            </a:r>
            <a:endParaRPr sz="2100"/>
          </a:p>
        </p:txBody>
      </p:sp>
      <p:sp>
        <p:nvSpPr>
          <p:cNvPr id="273" name="Google Shape;273;p32"/>
          <p:cNvSpPr/>
          <p:nvPr/>
        </p:nvSpPr>
        <p:spPr>
          <a:xfrm>
            <a:off x="643278" y="15136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975300" y="2029363"/>
            <a:ext cx="10666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Rank the airlines in terms of their age in descending order.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2"/>
          <p:cNvPicPr preferRelativeResize="0"/>
          <p:nvPr/>
        </p:nvPicPr>
        <p:blipFill rotWithShape="1">
          <a:blip r:embed="rId3">
            <a:alphaModFix/>
          </a:blip>
          <a:srcRect b="6690"/>
          <a:stretch/>
        </p:blipFill>
        <p:spPr>
          <a:xfrm>
            <a:off x="975300" y="2916575"/>
            <a:ext cx="8003574" cy="34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/>
          </p:nvPr>
        </p:nvSpPr>
        <p:spPr>
          <a:xfrm>
            <a:off x="638875" y="2215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8</a:t>
            </a:r>
            <a:endParaRPr sz="2100"/>
          </a:p>
        </p:txBody>
      </p:sp>
      <p:sp>
        <p:nvSpPr>
          <p:cNvPr id="282" name="Google Shape;282;p33"/>
          <p:cNvSpPr/>
          <p:nvPr/>
        </p:nvSpPr>
        <p:spPr>
          <a:xfrm>
            <a:off x="643278" y="14374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975300" y="1724569"/>
            <a:ext cx="10666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Display the name, age and experience of all employees and rank them based on their experience in the company.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77B08-EF3D-4573-8CE0-C1822B2D8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77" y="2965520"/>
            <a:ext cx="10364646" cy="36526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title"/>
          </p:nvPr>
        </p:nvSpPr>
        <p:spPr>
          <a:xfrm>
            <a:off x="638875" y="2215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9</a:t>
            </a:r>
            <a:endParaRPr sz="2100"/>
          </a:p>
        </p:txBody>
      </p:sp>
      <p:sp>
        <p:nvSpPr>
          <p:cNvPr id="291" name="Google Shape;291;p34"/>
          <p:cNvSpPr/>
          <p:nvPr/>
        </p:nvSpPr>
        <p:spPr>
          <a:xfrm>
            <a:off x="643278" y="14374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975300" y="1724569"/>
            <a:ext cx="10666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Get the details of passengers with respect to the countries they are from, details should include city and state for each of them as well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3">
            <a:alphaModFix/>
          </a:blip>
          <a:srcRect t="4988"/>
          <a:stretch/>
        </p:blipFill>
        <p:spPr>
          <a:xfrm>
            <a:off x="1059550" y="3018750"/>
            <a:ext cx="7594225" cy="371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38875" y="221551"/>
            <a:ext cx="35718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5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</a:t>
            </a:r>
            <a:r>
              <a:rPr lang="en-US" sz="5500">
                <a:latin typeface="Arial"/>
                <a:ea typeface="Arial"/>
                <a:cs typeface="Arial"/>
                <a:sym typeface="Arial"/>
              </a:rPr>
              <a:t>10</a:t>
            </a:r>
            <a:endParaRPr sz="2100"/>
          </a:p>
        </p:txBody>
      </p:sp>
      <p:sp>
        <p:nvSpPr>
          <p:cNvPr id="300" name="Google Shape;300;p35"/>
          <p:cNvSpPr/>
          <p:nvPr/>
        </p:nvSpPr>
        <p:spPr>
          <a:xfrm>
            <a:off x="643278" y="1437467"/>
            <a:ext cx="3255095" cy="18288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975300" y="1724569"/>
            <a:ext cx="10666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➔"/>
            </a:pPr>
            <a:r>
              <a:rPr lang="en-US" sz="2500" dirty="0">
                <a:latin typeface="Calibri"/>
                <a:ea typeface="Calibri"/>
                <a:cs typeface="Calibri"/>
                <a:sym typeface="Calibri"/>
              </a:rPr>
              <a:t>Sum of Salary per Department, including details of salary for each employee and their department names.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00" y="2562800"/>
            <a:ext cx="9676224" cy="41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title"/>
          </p:nvPr>
        </p:nvSpPr>
        <p:spPr>
          <a:xfrm>
            <a:off x="3997960" y="31181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/>
              <a:t>Thank You</a:t>
            </a:r>
            <a:endParaRPr dirty="0"/>
          </a:p>
        </p:txBody>
      </p:sp>
      <p:sp>
        <p:nvSpPr>
          <p:cNvPr id="309" name="Google Shape;309;p36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838200" y="1929384"/>
            <a:ext cx="10515600" cy="4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/>
          </a:p>
          <a:p>
            <a:pPr marL="685800" lvl="1" indent="-88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/>
          </a:p>
        </p:txBody>
      </p:sp>
      <p:sp>
        <p:nvSpPr>
          <p:cNvPr id="311" name="Google Shape;311;p36"/>
          <p:cNvSpPr txBox="1"/>
          <p:nvPr/>
        </p:nvSpPr>
        <p:spPr>
          <a:xfrm>
            <a:off x="1222975" y="2894900"/>
            <a:ext cx="3374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4400"/>
              <a:t>Contents</a:t>
            </a:r>
            <a:endParaRPr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669036" y="1677373"/>
            <a:ext cx="10853928" cy="18288"/>
          </a:xfrm>
          <a:custGeom>
            <a:avLst/>
            <a:gdLst/>
            <a:ahLst/>
            <a:cxnLst/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>
            <a:off x="838200" y="1929384"/>
            <a:ext cx="10515600" cy="425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7505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Business Scope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Normalization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Key Entities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ER Diagram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Table Details - Database diagram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Database Deployment files</a:t>
            </a:r>
            <a:endParaRPr/>
          </a:p>
          <a:p>
            <a:pPr marL="457200" lvl="0" indent="-3575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5061"/>
              <a:buChar char="➔"/>
            </a:pPr>
            <a:r>
              <a:rPr lang="en-US" sz="2580"/>
              <a:t>Use Cases </a:t>
            </a:r>
            <a:endParaRPr/>
          </a:p>
          <a:p>
            <a:pPr marL="914400" lvl="1" indent="-3384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3494"/>
              <a:buChar char="◆"/>
            </a:pPr>
            <a:r>
              <a:rPr lang="en-US" sz="2240"/>
              <a:t>Query</a:t>
            </a:r>
            <a:endParaRPr/>
          </a:p>
          <a:p>
            <a:pPr marL="914400" lvl="1" indent="-33845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83494"/>
              <a:buChar char="◆"/>
            </a:pPr>
            <a:r>
              <a:rPr lang="en-US" sz="2240"/>
              <a:t>Output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Business Scope</a:t>
            </a:r>
            <a:endParaRPr/>
          </a:p>
        </p:txBody>
      </p:sp>
      <p:grpSp>
        <p:nvGrpSpPr>
          <p:cNvPr id="114" name="Google Shape;114;p16"/>
          <p:cNvGrpSpPr/>
          <p:nvPr/>
        </p:nvGrpSpPr>
        <p:grpSpPr>
          <a:xfrm>
            <a:off x="4575169" y="630222"/>
            <a:ext cx="7299718" cy="5485027"/>
            <a:chOff x="-518039" y="9830"/>
            <a:chExt cx="7299718" cy="5485027"/>
          </a:xfrm>
        </p:grpSpPr>
        <p:sp>
          <p:nvSpPr>
            <p:cNvPr id="115" name="Google Shape;115;p16"/>
            <p:cNvSpPr/>
            <p:nvPr/>
          </p:nvSpPr>
          <p:spPr>
            <a:xfrm>
              <a:off x="-518039" y="9830"/>
              <a:ext cx="6263640" cy="142306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-87562" y="330019"/>
              <a:ext cx="782684" cy="78268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125598" y="9830"/>
              <a:ext cx="4616786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1125598" y="9830"/>
              <a:ext cx="4616786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0600" tIns="150600" rIns="150600" bIns="1506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Designing a Database for an Airport represents a complex undertaking, covering different entities interacting with each other under the Airport umbrella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-518039" y="1788659"/>
              <a:ext cx="6263640" cy="142306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-87562" y="2108848"/>
              <a:ext cx="782684" cy="78268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125598" y="1788659"/>
              <a:ext cx="4616786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1125598" y="1788659"/>
              <a:ext cx="4616786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0600" tIns="150600" rIns="150600" bIns="1506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E-R model designed represents capturing and storing data for the entities in a non redundant manner, encapsulating different relationships of entities with each other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-518039" y="3819641"/>
              <a:ext cx="6263640" cy="1423063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-87562" y="4139831"/>
              <a:ext cx="782684" cy="78268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1125598" y="3819641"/>
              <a:ext cx="2818638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1125598" y="3819641"/>
              <a:ext cx="2818638" cy="1423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0600" tIns="150600" rIns="150600" bIns="1506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Steps Followed -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2904943" y="3567489"/>
              <a:ext cx="3876736" cy="192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2904943" y="3567489"/>
              <a:ext cx="3876736" cy="1927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0600" tIns="150600" rIns="150600" bIns="1506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Creating the E-R Diagram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Normalizing the E-R Diagram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Designing the Database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</a:pPr>
            <a:r>
              <a:rPr lang="en-US" sz="5200"/>
              <a:t>Achieving Normalization</a:t>
            </a:r>
            <a:endParaRPr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6099048" y="764004"/>
            <a:ext cx="5257800" cy="5257801"/>
            <a:chOff x="0" y="494497"/>
            <a:chExt cx="5257800" cy="5257801"/>
          </a:xfrm>
        </p:grpSpPr>
        <p:sp>
          <p:nvSpPr>
            <p:cNvPr id="136" name="Google Shape;136;p17"/>
            <p:cNvSpPr/>
            <p:nvPr/>
          </p:nvSpPr>
          <p:spPr>
            <a:xfrm>
              <a:off x="0" y="494497"/>
              <a:ext cx="5257800" cy="126477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61741" y="556238"/>
              <a:ext cx="5134318" cy="1141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 RDBMS, nothing is considered as fully normalized. To create a normalized database, followed the below sequence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0" y="1825508"/>
              <a:ext cx="5257800" cy="1264770"/>
            </a:xfrm>
            <a:prstGeom prst="roundRect">
              <a:avLst>
                <a:gd name="adj" fmla="val 16667"/>
              </a:avLst>
            </a:prstGeom>
            <a:solidFill>
              <a:srgbClr val="D07A5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61741" y="1887249"/>
              <a:ext cx="5134318" cy="1141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 First Normal Form – Divided the multi value attributes into atomic values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0" y="3156518"/>
              <a:ext cx="5257800" cy="1264770"/>
            </a:xfrm>
            <a:prstGeom prst="roundRect">
              <a:avLst>
                <a:gd name="adj" fmla="val 16667"/>
              </a:avLst>
            </a:prstGeom>
            <a:solidFill>
              <a:srgbClr val="B8888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61741" y="3218259"/>
              <a:ext cx="5134318" cy="1141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Second Normal Form – Worked on removing partial dependency on any key which is part of a composite primary key.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0" y="4487528"/>
              <a:ext cx="5257800" cy="1264770"/>
            </a:xfrm>
            <a:prstGeom prst="roundRect">
              <a:avLst>
                <a:gd name="adj" fmla="val 16667"/>
              </a:avLst>
            </a:prstGeom>
            <a:solidFill>
              <a:srgbClr val="A4A4A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61741" y="4549269"/>
              <a:ext cx="5134318" cy="1141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Third Normal Form -  Worked on removing Transitive Dependencies on the primary key attribute in the tables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38875" y="410600"/>
            <a:ext cx="3571800" cy="49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n-US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Entities Identified </a:t>
            </a:r>
            <a:r>
              <a:rPr lang="en-US" sz="5600"/>
              <a:t>in</a:t>
            </a:r>
            <a:r>
              <a:rPr lang="en-US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 Airport datab</a:t>
            </a:r>
            <a:r>
              <a:rPr lang="en-US" sz="5600"/>
              <a:t>ase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18"/>
          <p:cNvGrpSpPr/>
          <p:nvPr/>
        </p:nvGrpSpPr>
        <p:grpSpPr>
          <a:xfrm>
            <a:off x="5194300" y="484901"/>
            <a:ext cx="6513603" cy="5857471"/>
            <a:chOff x="0" y="13977"/>
            <a:chExt cx="6513603" cy="5857471"/>
          </a:xfrm>
        </p:grpSpPr>
        <p:sp>
          <p:nvSpPr>
            <p:cNvPr id="150" name="Google Shape;150;p18"/>
            <p:cNvSpPr/>
            <p:nvPr/>
          </p:nvSpPr>
          <p:spPr>
            <a:xfrm>
              <a:off x="0" y="13977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43321" y="57298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Airport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0" y="1007983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DB784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43321" y="1051304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Passengers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0" y="2001988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CB7C6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43321" y="2045309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0" y="2995993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BC857A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43321" y="3039314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Schedule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0" y="3989998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AF939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43321" y="4033319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Employees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0" y="4984003"/>
              <a:ext cx="6513603" cy="887445"/>
            </a:xfrm>
            <a:prstGeom prst="roundRect">
              <a:avLst>
                <a:gd name="adj" fmla="val 16667"/>
              </a:avLst>
            </a:prstGeom>
            <a:solidFill>
              <a:srgbClr val="A4A4A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8"/>
            <p:cNvSpPr txBox="1"/>
            <p:nvPr/>
          </p:nvSpPr>
          <p:spPr>
            <a:xfrm>
              <a:off x="43321" y="5027324"/>
              <a:ext cx="6426961" cy="800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0950" tIns="140950" rIns="140950" bIns="1409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700"/>
                <a:buFont typeface="Calibri"/>
                <a:buNone/>
              </a:pPr>
              <a:r>
                <a:rPr lang="en-US" sz="3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Booking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E-R Diagram</a:t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0" descr="Text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03" r="3003"/>
          <a:stretch/>
        </p:blipFill>
        <p:spPr>
          <a:xfrm>
            <a:off x="53340" y="129540"/>
            <a:ext cx="12024360" cy="672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Diagram</a:t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/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382</Words>
  <Application>Microsoft Office PowerPoint</Application>
  <PresentationFormat>Widescreen</PresentationFormat>
  <Paragraphs>72</Paragraphs>
  <Slides>24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Office Theme</vt:lpstr>
      <vt:lpstr>Package</vt:lpstr>
      <vt:lpstr>Airport Database</vt:lpstr>
      <vt:lpstr>SQL - RDWH Project - Group 1</vt:lpstr>
      <vt:lpstr>Contents</vt:lpstr>
      <vt:lpstr>Business Scope</vt:lpstr>
      <vt:lpstr>Achieving Normalization</vt:lpstr>
      <vt:lpstr>Key Entities Identified in an Airport database</vt:lpstr>
      <vt:lpstr>E-R Diagram</vt:lpstr>
      <vt:lpstr>PowerPoint Presentation</vt:lpstr>
      <vt:lpstr>Database Diagram</vt:lpstr>
      <vt:lpstr>PowerPoint Presentation</vt:lpstr>
      <vt:lpstr>PowerPoint Presentation</vt:lpstr>
      <vt:lpstr>Deployment Files</vt:lpstr>
      <vt:lpstr>SQL Queries Screenshots</vt:lpstr>
      <vt:lpstr>Query 1</vt:lpstr>
      <vt:lpstr>Query 2</vt:lpstr>
      <vt:lpstr>Query 3</vt:lpstr>
      <vt:lpstr>Query 4</vt:lpstr>
      <vt:lpstr>Query 5</vt:lpstr>
      <vt:lpstr>Query 6</vt:lpstr>
      <vt:lpstr>Query 7</vt:lpstr>
      <vt:lpstr>Query 8</vt:lpstr>
      <vt:lpstr>Query 9</vt:lpstr>
      <vt:lpstr>Query 10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Airport Database</dc:title>
  <cp:lastModifiedBy>Sidharth Khurana</cp:lastModifiedBy>
  <cp:revision>12</cp:revision>
  <dcterms:modified xsi:type="dcterms:W3CDTF">2022-08-14T09:17:00Z</dcterms:modified>
</cp:coreProperties>
</file>